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9259251_6-phonoteka_org-p-fon-dlya-prezentatsii-po-kulinar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14422"/>
            <a:ext cx="6143668" cy="1470025"/>
          </a:xfrm>
        </p:spPr>
        <p:txBody>
          <a:bodyPr/>
          <a:lstStyle/>
          <a:p>
            <a:r>
              <a:rPr lang="ru-RU" dirty="0"/>
              <a:t>Приготовление школьного </a:t>
            </a:r>
            <a:r>
              <a:rPr lang="ru-RU" dirty="0" smtClean="0"/>
              <a:t>обеда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МБОУ </a:t>
            </a:r>
            <a:r>
              <a:rPr lang="ru-RU" dirty="0" smtClean="0">
                <a:solidFill>
                  <a:schemeClr val="tx1"/>
                </a:solidFill>
              </a:rPr>
              <a:t>«Кузбасская </a:t>
            </a:r>
            <a:r>
              <a:rPr lang="ru-RU" dirty="0">
                <a:solidFill>
                  <a:schemeClr val="tx1"/>
                </a:solidFill>
              </a:rPr>
              <a:t>СОШ»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ясо реж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Рисунок 3" descr="1621063848_2-phonoteka_org-p-fon-dlya-prezentatsii-kulinarnaya-knig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28794" y="2071678"/>
            <a:ext cx="3250429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Нарезанное мясо измельчают в мясорубке вместе с луком и предварительно замоченным хлебом,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добавляют манную крупу, воду для крупы, соль, хорошо перемешивают, оставляют </a:t>
            </a:r>
            <a:r>
              <a:rPr lang="ru-RU" sz="3200" dirty="0" smtClean="0"/>
              <a:t>для набухания в течение 20-30 минут.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мясоруб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142984"/>
            <a:ext cx="300039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ясо реж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Рисунок 3" descr="1621063848_2-phonoteka_org-p-fon-dlya-prezentatsii-kulinarnaya-knig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pic>
        <p:nvPicPr>
          <p:cNvPr id="8" name="Рисунок 7" descr="формируюи котле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643182"/>
            <a:ext cx="2089544" cy="2786058"/>
          </a:xfrm>
          <a:prstGeom prst="rect">
            <a:avLst/>
          </a:prstGeom>
        </p:spPr>
      </p:pic>
      <p:pic>
        <p:nvPicPr>
          <p:cNvPr id="10" name="Рисунок 9" descr="котлеты в цех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285860"/>
            <a:ext cx="2732504" cy="3643338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000232" y="571480"/>
            <a:ext cx="3250429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готовой котлетной массы формируют изделия овально-приплюснутой формы толщиной 2 - 2,5 см, панируют в муке. Изделия выкладывают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гастроёмкость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предварительно смазанную растительным маслом.</a:t>
            </a:r>
            <a:endParaRPr lang="ru-RU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ясо реж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Рисунок 3" descr="1621063848_2-phonoteka_org-p-fon-dlya-prezentatsii-kulinarnaya-knig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28794" y="571480"/>
            <a:ext cx="3250429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Готовят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пароконвектомате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режиме «Пар» при температуре 100 С в течение 2-5 минут, затем в режиме «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Пар+конвекция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при температуре 180 С в течение 15-20 минут.</a:t>
            </a:r>
            <a:endParaRPr lang="ru-RU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пар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142984"/>
            <a:ext cx="278606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ясо реж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Рисунок 3" descr="1621063848_2-phonoteka_org-p-fon-dlya-prezentatsii-kulinarnaya-knig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571480"/>
            <a:ext cx="321471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Приятного аппетита!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Рисунок 9" descr="котле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857364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321471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latin typeface="Georgia" pitchFamily="18" charset="0"/>
              </a:rPr>
              <a:t>Меню нашего полезного </a:t>
            </a:r>
            <a:r>
              <a:rPr lang="ru-RU" sz="3200" dirty="0" smtClean="0">
                <a:latin typeface="Georgia" pitchFamily="18" charset="0"/>
              </a:rPr>
              <a:t>обеда: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643182"/>
          <a:ext cx="6643734" cy="31981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1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4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6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 </a:t>
                      </a: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блюда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Выход,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Углеводы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Энергетическая ценность, ккал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Кукуруза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31,32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Свекольник с мясом и сметаной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5,88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Котлета мясная «Домашняя»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8,91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222,75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Каша гречневая с</a:t>
                      </a:r>
                      <a:r>
                        <a:rPr lang="ru-RU" sz="1200" baseline="0" dirty="0" smtClean="0"/>
                        <a:t> маслом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31,76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198,84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Напиток витаминный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55,48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Хлеб пшеничный/ржаной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45/40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3,42/2,64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0,36/0,48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22,14/16,08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105,75/79,2</a:t>
                      </a:r>
                      <a:endParaRPr lang="ru-RU" sz="1200" dirty="0"/>
                    </a:p>
                  </a:txBody>
                  <a:tcPr/>
                </a:tc>
              </a:tr>
              <a:tr h="219468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28,87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612,79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Рисунок 6" descr="титу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28604"/>
            <a:ext cx="2762237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00042"/>
            <a:ext cx="3214710" cy="23574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Приготовление блюда «Свекольник с мясом и сметаной»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500042"/>
            <a:ext cx="3250429" cy="157163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Овощи перебирают и тщательно моют,</a:t>
            </a:r>
            <a:r>
              <a:rPr lang="ru-RU" dirty="0" smtClean="0"/>
              <a:t> очищают от кожуры. Очищенную морковь и свёклу нарезают на овощерезке, картофель и лук нарезают кубиком. </a:t>
            </a:r>
            <a:endParaRPr lang="ru-RU" dirty="0"/>
          </a:p>
        </p:txBody>
      </p:sp>
      <p:pic>
        <p:nvPicPr>
          <p:cNvPr id="6" name="Рисунок 5" descr="овощи чисты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71678"/>
            <a:ext cx="2986927" cy="1346184"/>
          </a:xfrm>
          <a:prstGeom prst="rect">
            <a:avLst/>
          </a:prstGeom>
        </p:spPr>
      </p:pic>
      <p:pic>
        <p:nvPicPr>
          <p:cNvPr id="7" name="Рисунок 6" descr="измельч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7396" y="3500438"/>
            <a:ext cx="103029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571480"/>
            <a:ext cx="3250429" cy="209725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Нарезанные лук и морковь </a:t>
            </a:r>
            <a:r>
              <a:rPr lang="ru-RU" dirty="0" err="1" smtClean="0"/>
              <a:t>пассеруют</a:t>
            </a:r>
            <a:r>
              <a:rPr lang="ru-RU" dirty="0" smtClean="0"/>
              <a:t> на растительном масле до мягкости. </a:t>
            </a:r>
          </a:p>
          <a:p>
            <a:pPr marL="0" indent="0" algn="ctr">
              <a:buNone/>
            </a:pPr>
            <a:r>
              <a:rPr lang="ru-RU" dirty="0" smtClean="0"/>
              <a:t>Свёклу тушат на сливочном масле с добавлением томатной пасты, за 10-15 минут до окончания добавляют сахар.</a:t>
            </a:r>
            <a:endParaRPr lang="ru-RU" dirty="0"/>
          </a:p>
        </p:txBody>
      </p:sp>
      <p:pic>
        <p:nvPicPr>
          <p:cNvPr id="7" name="Рисунок 6" descr="пассеровка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786446" y="1428736"/>
            <a:ext cx="2303858" cy="307181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857364"/>
            <a:ext cx="3250429" cy="209725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Подготовленную говядину закладывают в холодную воду и варят при слабом кипении, снимая пену и жир. В конце приготовления вынимают мясо, нарезают кубиком.</a:t>
            </a:r>
            <a:endParaRPr lang="ru-RU" dirty="0"/>
          </a:p>
        </p:txBody>
      </p:sp>
      <p:pic>
        <p:nvPicPr>
          <p:cNvPr id="7" name="Рисунок 6" descr="буль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2"/>
            <a:ext cx="2820647" cy="3562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857364"/>
            <a:ext cx="3250429" cy="209725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кипящий бульон всыпают картофель и варят до полуготовности, добавляют </a:t>
            </a:r>
            <a:r>
              <a:rPr lang="ru-RU" dirty="0" err="1" smtClean="0"/>
              <a:t>пассерованные</a:t>
            </a:r>
            <a:r>
              <a:rPr lang="ru-RU" dirty="0" smtClean="0"/>
              <a:t> овощи, варят еще 10 мин, добавляют тушенную с томатной пастой свёклу, варят до готовности</a:t>
            </a:r>
            <a:endParaRPr lang="ru-RU" dirty="0"/>
          </a:p>
        </p:txBody>
      </p:sp>
      <p:pic>
        <p:nvPicPr>
          <p:cNvPr id="6" name="Рисунок 5" descr="закладка в су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071546"/>
            <a:ext cx="2020337" cy="41657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500042"/>
            <a:ext cx="3250429" cy="209725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конце приготовления вводят соль, лист лавровый, сушеную зелень, отварное нарезанное мясо, варят 5-7 минут, добавляют сметану (упаковку промывают проточной водой и протирают) и варят еще 5-7 минут.</a:t>
            </a:r>
            <a:endParaRPr lang="ru-RU" dirty="0"/>
          </a:p>
        </p:txBody>
      </p:sp>
      <p:pic>
        <p:nvPicPr>
          <p:cNvPr id="7" name="Рисунок 6" descr="мыть сметан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500306"/>
            <a:ext cx="1571636" cy="2095514"/>
          </a:xfrm>
          <a:prstGeom prst="rect">
            <a:avLst/>
          </a:prstGeom>
        </p:spPr>
      </p:pic>
      <p:pic>
        <p:nvPicPr>
          <p:cNvPr id="8" name="Рисунок 7" descr="итого су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571876"/>
            <a:ext cx="1500198" cy="2000264"/>
          </a:xfrm>
          <a:prstGeom prst="rect">
            <a:avLst/>
          </a:prstGeom>
        </p:spPr>
      </p:pic>
      <p:pic>
        <p:nvPicPr>
          <p:cNvPr id="9" name="Рисунок 8" descr="добавляет зеле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714488"/>
            <a:ext cx="214314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1063848_2-phonoteka_org-p-fon-dlya-prezentatsii-kulinarnaya-knig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321471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Приятного аппетита!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Рисунок 11" descr="Суп гот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857364"/>
            <a:ext cx="2762237" cy="2071678"/>
          </a:xfrm>
          <a:prstGeom prst="rect">
            <a:avLst/>
          </a:prstGeom>
        </p:spPr>
      </p:pic>
      <p:pic>
        <p:nvPicPr>
          <p:cNvPr id="13" name="Рисунок 12" descr="раздача суп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857364"/>
            <a:ext cx="2928940" cy="39052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ясо реж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Рисунок 3" descr="1621063848_2-phonoteka_org-p-fon-dlya-prezentatsii-kulinarnaya-knig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496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0694" y="500042"/>
            <a:ext cx="3214710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Приготовление блюда «Котлета мясная «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Домашняя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28794" y="500042"/>
            <a:ext cx="3250429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Мясо размораживают </a:t>
            </a:r>
            <a:r>
              <a:rPr lang="ru-RU" sz="3200" dirty="0" smtClean="0"/>
              <a:t>в </a:t>
            </a:r>
            <a:r>
              <a:rPr lang="ru-RU" sz="3200" dirty="0" err="1" smtClean="0"/>
              <a:t>мясо-рыбном</a:t>
            </a:r>
            <a:r>
              <a:rPr lang="ru-RU" sz="3200" dirty="0" smtClean="0"/>
              <a:t> цехе на производственных столах.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Говядину</a:t>
            </a:r>
            <a:r>
              <a:rPr lang="ru-RU" sz="3200" baseline="0" dirty="0" smtClean="0"/>
              <a:t>,</a:t>
            </a:r>
            <a:r>
              <a:rPr lang="ru-RU" sz="3200" dirty="0" smtClean="0"/>
              <a:t> свинину и мякоть куриную нарезают на крупные куски.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Лук моют и очищают от кожуры. У хлеба срезают корки и замачивают в воде.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мясо режу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357430"/>
            <a:ext cx="2196701" cy="2928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384</Words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Приготовление школьного обеда</vt:lpstr>
      <vt:lpstr>Меню нашего полезного обеда:</vt:lpstr>
      <vt:lpstr>Приготовление блюда «Свекольник с мясом и сметаной»</vt:lpstr>
      <vt:lpstr>Слайд 4</vt:lpstr>
      <vt:lpstr>Слайд 5</vt:lpstr>
      <vt:lpstr>Слайд 6</vt:lpstr>
      <vt:lpstr>Слайд 7</vt:lpstr>
      <vt:lpstr>Приятного аппетита!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школьного завтрака</dc:title>
  <dc:creator>dir-mau</dc:creator>
  <cp:lastModifiedBy>dir-mau</cp:lastModifiedBy>
  <cp:revision>12</cp:revision>
  <dcterms:created xsi:type="dcterms:W3CDTF">2023-03-07T02:51:02Z</dcterms:created>
  <dcterms:modified xsi:type="dcterms:W3CDTF">2023-03-09T03:35:18Z</dcterms:modified>
</cp:coreProperties>
</file>